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654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127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102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295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979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287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44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663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216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82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95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E57A-3A52-4F11-9EFF-C00B58E40A33}" type="datetimeFigureOut">
              <a:rPr lang="fa-IR" smtClean="0"/>
              <a:t>09/30/1443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2AD8-ECED-40C2-A1A8-CAC3DB7BF6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99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10" y="365760"/>
            <a:ext cx="6879101" cy="6316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0960" y="942535"/>
            <a:ext cx="4511039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ما فقط یک سیاره داریم .</a:t>
            </a:r>
          </a:p>
          <a:p>
            <a:pPr algn="ctr"/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سلامتی ما وابسته به آن است ...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0bikalam download1music.ir (10)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68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1"/>
    </mc:Choice>
    <mc:Fallback>
      <p:transition spd="slow" advTm="2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20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93" y="944221"/>
            <a:ext cx="6264322" cy="5404513"/>
          </a:xfrm>
        </p:spPr>
      </p:pic>
      <p:sp>
        <p:nvSpPr>
          <p:cNvPr id="5" name="Rectangle 4"/>
          <p:cNvSpPr/>
          <p:nvPr/>
        </p:nvSpPr>
        <p:spPr>
          <a:xfrm>
            <a:off x="126609" y="2618999"/>
            <a:ext cx="56188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گروه مهندسی بهداشت </a:t>
            </a:r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محیط</a:t>
            </a:r>
          </a:p>
          <a:p>
            <a:pPr algn="ctr"/>
            <a:endParaRPr lang="fa-IR" sz="24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معاونت بهداشت دانشگاه علوم پزشکی تبریز 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2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64"/>
    </mc:Choice>
    <mc:Fallback>
      <p:transition spd="slow" advTm="15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91" y="364153"/>
            <a:ext cx="6762750" cy="6238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0960" y="942535"/>
            <a:ext cx="4511039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دقیقا همانگونه که سلامتی آن هم</a:t>
            </a:r>
          </a:p>
          <a:p>
            <a:pPr algn="ctr"/>
            <a:endParaRPr lang="fa-IR" sz="28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 به ما بستگی دارد. </a:t>
            </a:r>
          </a:p>
          <a:p>
            <a:pPr algn="ctr"/>
            <a:endParaRPr lang="fa-IR" sz="28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44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56"/>
    </mc:Choice>
    <mc:Fallback>
      <p:transition spd="slow" advTm="15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65" y="92406"/>
            <a:ext cx="6734175" cy="6724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2658" y="1026942"/>
            <a:ext cx="4867421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افزایش دما  و جاری شدن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 سیلاب های ناشی از تغییرات آب و 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هوایی 2 میلیارد نفر را در خطر 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ابتلا به بیماری تب دنگی  قرار می دهد. </a:t>
            </a:r>
          </a:p>
          <a:p>
            <a:pPr algn="ctr"/>
            <a:endParaRPr lang="fa-IR" sz="2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91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6"/>
    </mc:Choice>
    <mc:Fallback>
      <p:transition spd="slow" advTm="1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8" y="81888"/>
            <a:ext cx="6677025" cy="6696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2658" y="1026942"/>
            <a:ext cx="4867421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فاکتورهای محیطی از جمله</a:t>
            </a: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تغییرات آب و هوایی هر سال جان 13 </a:t>
            </a:r>
            <a:endParaRPr lang="fa-IR" sz="2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میلیون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نفر را می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گیرد.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38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71"/>
    </mc:Choice>
    <mc:Fallback>
      <p:transition spd="slow" advTm="11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83" y="112541"/>
            <a:ext cx="6619875" cy="662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2658" y="1026942"/>
            <a:ext cx="4867421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300" dirty="0" smtClean="0">
                <a:solidFill>
                  <a:srgbClr val="FFFF00"/>
                </a:solidFill>
                <a:cs typeface="B Titr" panose="00000700000000000000" pitchFamily="2" charset="-78"/>
              </a:rPr>
              <a:t>عدم دسترسی 2 میلیارد نفر در جهان  به آب</a:t>
            </a:r>
          </a:p>
          <a:p>
            <a:pPr algn="ctr"/>
            <a:endParaRPr lang="fa-IR" sz="23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300" dirty="0" smtClean="0">
                <a:solidFill>
                  <a:srgbClr val="FFFF00"/>
                </a:solidFill>
                <a:cs typeface="B Titr" panose="00000700000000000000" pitchFamily="2" charset="-78"/>
              </a:rPr>
              <a:t> آشامیدنی سالم سالانه باعث مرگ </a:t>
            </a:r>
          </a:p>
          <a:p>
            <a:pPr algn="ctr"/>
            <a:endParaRPr lang="fa-IR" sz="23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300" dirty="0" smtClean="0">
                <a:solidFill>
                  <a:srgbClr val="FFFF00"/>
                </a:solidFill>
                <a:cs typeface="B Titr" panose="00000700000000000000" pitchFamily="2" charset="-78"/>
              </a:rPr>
              <a:t>829000 </a:t>
            </a:r>
            <a:r>
              <a:rPr lang="fa-IR" sz="2300" dirty="0">
                <a:solidFill>
                  <a:srgbClr val="FFFF00"/>
                </a:solidFill>
                <a:cs typeface="B Titr" panose="00000700000000000000" pitchFamily="2" charset="-78"/>
              </a:rPr>
              <a:t>نفر </a:t>
            </a:r>
            <a:r>
              <a:rPr lang="fa-IR" sz="23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 اثربیماریهای  اسهالی </a:t>
            </a:r>
            <a:r>
              <a:rPr lang="fa-IR" sz="2300" dirty="0">
                <a:solidFill>
                  <a:srgbClr val="FFFF00"/>
                </a:solidFill>
                <a:cs typeface="B Titr" panose="00000700000000000000" pitchFamily="2" charset="-78"/>
              </a:rPr>
              <a:t>می </a:t>
            </a:r>
            <a:r>
              <a:rPr lang="fa-IR" sz="2300" dirty="0" smtClean="0">
                <a:solidFill>
                  <a:srgbClr val="FFFF00"/>
                </a:solidFill>
                <a:cs typeface="B Titr" panose="00000700000000000000" pitchFamily="2" charset="-78"/>
              </a:rPr>
              <a:t>شود.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92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1"/>
    </mc:Choice>
    <mc:Fallback>
      <p:transition spd="slow" advTm="15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7" y="112544"/>
            <a:ext cx="6581775" cy="664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2658" y="1026942"/>
            <a:ext cx="4867421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080000"/>
            <a:r>
              <a:rPr lang="fa-IR" sz="2300" dirty="0">
                <a:solidFill>
                  <a:schemeClr val="tx1"/>
                </a:solidFill>
                <a:cs typeface="B Titr" panose="00000700000000000000" pitchFamily="2" charset="-78"/>
              </a:rPr>
              <a:t>در حالی که آلودگی هوا در هر دقیقه 13 </a:t>
            </a:r>
            <a:r>
              <a:rPr lang="fa-IR" sz="2300" dirty="0" smtClean="0">
                <a:solidFill>
                  <a:schemeClr val="tx1"/>
                </a:solidFill>
                <a:cs typeface="B Titr" panose="00000700000000000000" pitchFamily="2" charset="-78"/>
              </a:rPr>
              <a:t>نفر</a:t>
            </a:r>
          </a:p>
          <a:p>
            <a:pPr algn="ctr" defTabSz="1080000"/>
            <a:endParaRPr lang="fa-IR" sz="23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defTabSz="1080000"/>
            <a:r>
              <a:rPr lang="fa-IR" sz="23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300" dirty="0">
                <a:solidFill>
                  <a:schemeClr val="tx1"/>
                </a:solidFill>
                <a:cs typeface="B Titr" panose="00000700000000000000" pitchFamily="2" charset="-78"/>
              </a:rPr>
              <a:t>را می کشد و باعث بیماری هایی مانند </a:t>
            </a:r>
            <a:r>
              <a:rPr lang="fa-IR" sz="2300" dirty="0" smtClean="0">
                <a:solidFill>
                  <a:schemeClr val="tx1"/>
                </a:solidFill>
                <a:cs typeface="B Titr" panose="00000700000000000000" pitchFamily="2" charset="-78"/>
              </a:rPr>
              <a:t>سرطان</a:t>
            </a:r>
          </a:p>
          <a:p>
            <a:pPr algn="ctr" defTabSz="1080000"/>
            <a:endParaRPr lang="fa-IR" sz="23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defTabSz="1080000"/>
            <a:r>
              <a:rPr lang="fa-IR" sz="2300" dirty="0" smtClean="0">
                <a:solidFill>
                  <a:schemeClr val="tx1"/>
                </a:solidFill>
                <a:cs typeface="B Titr" panose="00000700000000000000" pitchFamily="2" charset="-78"/>
              </a:rPr>
              <a:t> ریه، بیماری های قلبی  </a:t>
            </a:r>
            <a:r>
              <a:rPr lang="fa-IR" sz="2300" dirty="0">
                <a:solidFill>
                  <a:schemeClr val="tx1"/>
                </a:solidFill>
                <a:cs typeface="B Titr" panose="00000700000000000000" pitchFamily="2" charset="-78"/>
              </a:rPr>
              <a:t>و سکته می </a:t>
            </a:r>
            <a:r>
              <a:rPr lang="fa-IR" sz="2300" dirty="0" smtClean="0">
                <a:solidFill>
                  <a:schemeClr val="tx1"/>
                </a:solidFill>
                <a:cs typeface="B Titr" panose="00000700000000000000" pitchFamily="2" charset="-78"/>
              </a:rPr>
              <a:t>شود.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0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83"/>
    </mc:Choice>
    <mc:Fallback>
      <p:transition spd="slow" advTm="1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27" y="498744"/>
            <a:ext cx="6591300" cy="6029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7654" y="1026942"/>
            <a:ext cx="5082425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080000"/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بیایید سوخت 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های فسیلی را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دردرون  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زمین نگه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داریم.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56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85"/>
    </mc:Choice>
    <mc:Fallback>
      <p:transition spd="slow" advTm="15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4" y="147418"/>
            <a:ext cx="6448425" cy="659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0966" y="1026942"/>
            <a:ext cx="5219114" cy="516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080000"/>
            <a:r>
              <a:rPr lang="fa-IR" sz="2300" dirty="0" smtClean="0">
                <a:solidFill>
                  <a:srgbClr val="7030A0"/>
                </a:solidFill>
                <a:cs typeface="B Titr" panose="00000700000000000000" pitchFamily="2" charset="-78"/>
              </a:rPr>
              <a:t>در سلامت</a:t>
            </a:r>
            <a:r>
              <a:rPr lang="fa-IR" sz="2300" dirty="0">
                <a:solidFill>
                  <a:srgbClr val="7030A0"/>
                </a:solidFill>
                <a:cs typeface="B Titr" panose="00000700000000000000" pitchFamily="2" charset="-78"/>
              </a:rPr>
              <a:t>، جامعه و اقتصاد خود </a:t>
            </a:r>
            <a:r>
              <a:rPr lang="fa-IR" sz="2300" dirty="0" smtClean="0">
                <a:solidFill>
                  <a:srgbClr val="7030A0"/>
                </a:solidFill>
                <a:cs typeface="B Titr" panose="00000700000000000000" pitchFamily="2" charset="-78"/>
              </a:rPr>
              <a:t>تجدید نظر کنیم. </a:t>
            </a:r>
          </a:p>
          <a:p>
            <a:pPr algn="ctr" defTabSz="1080000"/>
            <a:endParaRPr lang="fa-IR" sz="23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ctr" defTabSz="1080000"/>
            <a:r>
              <a:rPr lang="fa-IR" sz="2300" dirty="0" smtClean="0">
                <a:solidFill>
                  <a:srgbClr val="7030A0"/>
                </a:solidFill>
                <a:cs typeface="B Titr" panose="00000700000000000000" pitchFamily="2" charset="-78"/>
              </a:rPr>
              <a:t>جهان خودمان  </a:t>
            </a:r>
            <a:r>
              <a:rPr lang="fa-IR" sz="2300" dirty="0">
                <a:solidFill>
                  <a:srgbClr val="7030A0"/>
                </a:solidFill>
                <a:cs typeface="B Titr" panose="00000700000000000000" pitchFamily="2" charset="-78"/>
              </a:rPr>
              <a:t>را دوباره تصور </a:t>
            </a:r>
            <a:r>
              <a:rPr lang="fa-IR" sz="2300" dirty="0" smtClean="0">
                <a:solidFill>
                  <a:srgbClr val="7030A0"/>
                </a:solidFill>
                <a:cs typeface="B Titr" panose="00000700000000000000" pitchFamily="2" charset="-78"/>
              </a:rPr>
              <a:t>کنیم.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91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19"/>
    </mc:Choice>
    <mc:Fallback>
      <p:transition spd="slow" advTm="11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5" y="149176"/>
            <a:ext cx="6629400" cy="661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6899" y="2022179"/>
            <a:ext cx="5219114" cy="2152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080000"/>
            <a:r>
              <a:rPr lang="fa-IR" sz="23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ما فقط یک سیاره داریم.</a:t>
            </a:r>
          </a:p>
          <a:p>
            <a:pPr algn="ctr" defTabSz="1080000"/>
            <a:endParaRPr lang="fa-IR" sz="23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 defTabSz="1080000"/>
            <a:r>
              <a:rPr lang="fa-IR" sz="23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ما و سیاره مان به همدیگر نیازمندیم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27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4"/>
    </mc:Choice>
    <mc:Fallback>
      <p:transition spd="slow" advTm="10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179</Words>
  <Application>Microsoft Office PowerPoint</Application>
  <PresentationFormat>Widescreen</PresentationFormat>
  <Paragraphs>38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Titr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Mousa Hesam</dc:creator>
  <cp:lastModifiedBy>Mousa Hesam</cp:lastModifiedBy>
  <cp:revision>35</cp:revision>
  <dcterms:created xsi:type="dcterms:W3CDTF">2022-04-30T12:01:28Z</dcterms:created>
  <dcterms:modified xsi:type="dcterms:W3CDTF">2022-05-01T09:35:02Z</dcterms:modified>
</cp:coreProperties>
</file>